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handoutMasterIdLst>
    <p:handoutMasterId r:id="rId27"/>
  </p:handoutMasterIdLst>
  <p:sldIdLst>
    <p:sldId id="366" r:id="rId2"/>
    <p:sldId id="365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78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80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A949D87-8DD7-2F04-FD39-22761D1EF8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83A0F5-4554-C871-A9E0-1F66415CA6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7185E-8BBC-4DDC-A734-C9F0CC3A04C4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829BE15-114C-5510-EAB4-3A90FE540F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F71500-F859-F9D7-237E-BED749868A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D5B5B-AADC-492D-AE5C-F7918CE971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753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B1CEF-CFFE-7B2B-8182-F5A936C26D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762A6A-7991-081F-F695-7B3EC0DC3B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2</a:t>
            </a:r>
          </a:p>
        </p:txBody>
      </p:sp>
    </p:spTree>
    <p:extLst>
      <p:ext uri="{BB962C8B-B14F-4D97-AF65-F5344CB8AC3E}">
        <p14:creationId xmlns:p14="http://schemas.microsoft.com/office/powerpoint/2010/main" val="85108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17C69-46F9-45B8-7FE4-A6E08B99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A81529A2-4CC8-4548-72B3-13ECBA5582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02" cy="5378400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4887AB54-FB7B-80EB-FC56-D301B32876E9}"/>
              </a:ext>
            </a:extLst>
          </p:cNvPr>
          <p:cNvSpPr/>
          <p:nvPr/>
        </p:nvSpPr>
        <p:spPr>
          <a:xfrm>
            <a:off x="7268066" y="415499"/>
            <a:ext cx="904973" cy="612024"/>
          </a:xfrm>
          <a:prstGeom prst="wedgeEllipseCallout">
            <a:avLst>
              <a:gd name="adj1" fmla="val -77976"/>
              <a:gd name="adj2" fmla="val 122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GND</a:t>
            </a:r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874D53A1-D626-45E9-4192-0828956A2AA6}"/>
              </a:ext>
            </a:extLst>
          </p:cNvPr>
          <p:cNvSpPr/>
          <p:nvPr/>
        </p:nvSpPr>
        <p:spPr>
          <a:xfrm>
            <a:off x="2601353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225441"/>
              <a:gd name="adj6" fmla="val 3020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674201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172AD-104B-53BF-707F-4C6A3204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4E6A64B7-85A3-7734-EA51-0EC1E3574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07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0B014A6F-A1FD-73DB-7D0E-E0D583F2351F}"/>
              </a:ext>
            </a:extLst>
          </p:cNvPr>
          <p:cNvSpPr/>
          <p:nvPr/>
        </p:nvSpPr>
        <p:spPr>
          <a:xfrm>
            <a:off x="84396" y="933914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52918"/>
              <a:gd name="adj4" fmla="val 206674"/>
              <a:gd name="adj5" fmla="val 707401"/>
              <a:gd name="adj6" fmla="val 3222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2380172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A4A2B-2CC1-4E4B-B7ED-290D9A38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B2CE8C64-7D22-012A-FC01-FBAD69907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10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8AE6E2D5-0E2E-0BA9-C55A-BD0044915D23}"/>
              </a:ext>
            </a:extLst>
          </p:cNvPr>
          <p:cNvSpPr/>
          <p:nvPr/>
        </p:nvSpPr>
        <p:spPr>
          <a:xfrm>
            <a:off x="179664" y="927482"/>
            <a:ext cx="1398494" cy="344244"/>
          </a:xfrm>
          <a:prstGeom prst="accentCallout2">
            <a:avLst>
              <a:gd name="adj1" fmla="val 48601"/>
              <a:gd name="adj2" fmla="val 106961"/>
              <a:gd name="adj3" fmla="val 52918"/>
              <a:gd name="adj4" fmla="val 149715"/>
              <a:gd name="adj5" fmla="val 282948"/>
              <a:gd name="adj6" fmla="val 24371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1352648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4078F-3148-AB90-5857-6E8A9B21F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4476F631-545E-4E4E-9D78-8B64546FD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12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85DB15B-1965-C941-6F82-5E56C0ECBC5E}"/>
              </a:ext>
            </a:extLst>
          </p:cNvPr>
          <p:cNvSpPr/>
          <p:nvPr/>
        </p:nvSpPr>
        <p:spPr>
          <a:xfrm>
            <a:off x="1776694" y="6116400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335160"/>
              <a:gd name="adj6" fmla="val 31750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BD4EB60-6856-7C5C-DA7A-6FEFD0E76414}"/>
              </a:ext>
            </a:extLst>
          </p:cNvPr>
          <p:cNvSpPr/>
          <p:nvPr/>
        </p:nvSpPr>
        <p:spPr>
          <a:xfrm>
            <a:off x="6410227" y="6116400"/>
            <a:ext cx="904973" cy="612024"/>
          </a:xfrm>
          <a:prstGeom prst="wedgeEllipseCallout">
            <a:avLst>
              <a:gd name="adj1" fmla="val -105059"/>
              <a:gd name="adj2" fmla="val -101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691319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84DFF-D9A7-5641-84D0-041CC5B6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779269CB-4FB9-EA29-ECB9-DE150CE928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15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557A52C-BF9F-C2E8-DD07-03D1BC3E3603}"/>
              </a:ext>
            </a:extLst>
          </p:cNvPr>
          <p:cNvSpPr/>
          <p:nvPr/>
        </p:nvSpPr>
        <p:spPr>
          <a:xfrm>
            <a:off x="795600" y="912732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4703"/>
              <a:gd name="adj4" fmla="val 143480"/>
              <a:gd name="adj5" fmla="val 214487"/>
              <a:gd name="adj6" fmla="val 21691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4166986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1CDC4E-ABCC-5955-AACB-0F9D7A44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A5849DA9-CB13-E0EE-48FB-163A4E7DB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15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0EA23DD-1AF5-694A-E2FF-3F7EB44F19B4}"/>
              </a:ext>
            </a:extLst>
          </p:cNvPr>
          <p:cNvSpPr/>
          <p:nvPr/>
        </p:nvSpPr>
        <p:spPr>
          <a:xfrm>
            <a:off x="173897" y="830997"/>
            <a:ext cx="1077340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136311"/>
              <a:gd name="adj5" fmla="val 715873"/>
              <a:gd name="adj6" fmla="val 2139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3244725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CF56D-248C-DDBD-A51B-91B7EB4B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A809B6FD-F669-2D95-3111-A7640E07E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5600" y="738000"/>
            <a:ext cx="10596817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8769BC2-8C51-D9C2-AC15-074B40360552}"/>
              </a:ext>
            </a:extLst>
          </p:cNvPr>
          <p:cNvSpPr/>
          <p:nvPr/>
        </p:nvSpPr>
        <p:spPr>
          <a:xfrm>
            <a:off x="79428" y="931254"/>
            <a:ext cx="1432343" cy="344244"/>
          </a:xfrm>
          <a:prstGeom prst="accentCallout2">
            <a:avLst>
              <a:gd name="adj1" fmla="val 48601"/>
              <a:gd name="adj2" fmla="val 106961"/>
              <a:gd name="adj3" fmla="val 50953"/>
              <a:gd name="adj4" fmla="val 130064"/>
              <a:gd name="adj5" fmla="val 288102"/>
              <a:gd name="adj6" fmla="val 17082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173675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93F74-7BCF-A820-5BBC-843A86FA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64A8EDB3-EF18-BCEA-4649-768C9F23B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301"/>
          <a:stretch/>
        </p:blipFill>
        <p:spPr>
          <a:xfrm>
            <a:off x="795600" y="738000"/>
            <a:ext cx="10263369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183B4D1-F852-1F04-0FD2-14C3A02DAC90}"/>
              </a:ext>
            </a:extLst>
          </p:cNvPr>
          <p:cNvSpPr/>
          <p:nvPr/>
        </p:nvSpPr>
        <p:spPr>
          <a:xfrm>
            <a:off x="881526" y="6039914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107872"/>
              <a:gd name="adj6" fmla="val 28127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CD52ACD7-8546-76F5-EEDC-EB834028CAFF}"/>
              </a:ext>
            </a:extLst>
          </p:cNvPr>
          <p:cNvSpPr/>
          <p:nvPr/>
        </p:nvSpPr>
        <p:spPr>
          <a:xfrm>
            <a:off x="5995448" y="5974998"/>
            <a:ext cx="904973" cy="612024"/>
          </a:xfrm>
          <a:prstGeom prst="wedgeEllipseCallout">
            <a:avLst>
              <a:gd name="adj1" fmla="val -105059"/>
              <a:gd name="adj2" fmla="val -101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1516074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50AF0-7C98-AC19-1A22-67F1366A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pic>
        <p:nvPicPr>
          <p:cNvPr id="3" name="Imagen 2" descr="Imagen que contiene circuito, reloj&#10;&#10;Descripción generada automáticamente">
            <a:extLst>
              <a:ext uri="{FF2B5EF4-FFF2-40B4-BE49-F238E27FC236}">
                <a16:creationId xmlns:a16="http://schemas.microsoft.com/office/drawing/2014/main" id="{C7E4FD9B-5041-AF66-8F3A-EB066C5983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301"/>
          <a:stretch/>
        </p:blipFill>
        <p:spPr>
          <a:xfrm>
            <a:off x="795600" y="738000"/>
            <a:ext cx="10263372" cy="53784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75CA093-DF24-1A32-DDF2-3198D0DFE958}"/>
              </a:ext>
            </a:extLst>
          </p:cNvPr>
          <p:cNvSpPr/>
          <p:nvPr/>
        </p:nvSpPr>
        <p:spPr>
          <a:xfrm>
            <a:off x="158926" y="830997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8600"/>
              <a:gd name="adj4" fmla="val 132467"/>
              <a:gd name="adj5" fmla="val 244610"/>
              <a:gd name="adj6" fmla="val 17134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864835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373B7-A739-32A9-7D86-C1CF590E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12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5EA59962-4928-ACA7-5CF0-F6CEC9F21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301"/>
          <a:stretch/>
        </p:blipFill>
        <p:spPr>
          <a:xfrm>
            <a:off x="795600" y="738000"/>
            <a:ext cx="10263374" cy="5378400"/>
          </a:xfrm>
          <a:prstGeom prst="rect">
            <a:avLst/>
          </a:prstGeom>
        </p:spPr>
      </p:pic>
      <p:sp>
        <p:nvSpPr>
          <p:cNvPr id="4" name="Globo: línea doblada con borde y barra de énfasis 3">
            <a:extLst>
              <a:ext uri="{FF2B5EF4-FFF2-40B4-BE49-F238E27FC236}">
                <a16:creationId xmlns:a16="http://schemas.microsoft.com/office/drawing/2014/main" id="{E3E36507-7B7A-9153-AE62-BE3D6049ABCF}"/>
              </a:ext>
            </a:extLst>
          </p:cNvPr>
          <p:cNvSpPr/>
          <p:nvPr/>
        </p:nvSpPr>
        <p:spPr>
          <a:xfrm>
            <a:off x="2253006" y="6042582"/>
            <a:ext cx="1404594" cy="34879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41554"/>
              <a:gd name="adj6" fmla="val -6277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Foquito Led</a:t>
            </a:r>
          </a:p>
        </p:txBody>
      </p:sp>
    </p:spTree>
    <p:extLst>
      <p:ext uri="{BB962C8B-B14F-4D97-AF65-F5344CB8AC3E}">
        <p14:creationId xmlns:p14="http://schemas.microsoft.com/office/powerpoint/2010/main" val="1189799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292405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37DC8-D2AB-96B5-6FA0-42C13352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13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54769942-0228-DB44-CD99-8ACEF851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301"/>
          <a:stretch/>
        </p:blipFill>
        <p:spPr>
          <a:xfrm>
            <a:off x="795600" y="738000"/>
            <a:ext cx="10263377" cy="5378400"/>
          </a:xfrm>
          <a:prstGeom prst="rect">
            <a:avLst/>
          </a:prstGeom>
        </p:spPr>
      </p:pic>
      <p:sp>
        <p:nvSpPr>
          <p:cNvPr id="4" name="Globo: línea doblada con borde y barra de énfasis 3">
            <a:extLst>
              <a:ext uri="{FF2B5EF4-FFF2-40B4-BE49-F238E27FC236}">
                <a16:creationId xmlns:a16="http://schemas.microsoft.com/office/drawing/2014/main" id="{71609CF1-A79E-FE24-2373-2A6F9D2F42F5}"/>
              </a:ext>
            </a:extLst>
          </p:cNvPr>
          <p:cNvSpPr/>
          <p:nvPr/>
        </p:nvSpPr>
        <p:spPr>
          <a:xfrm>
            <a:off x="2554664" y="830997"/>
            <a:ext cx="1348033" cy="32850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99028"/>
              <a:gd name="adj6" fmla="val -8582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2054017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8F74A-CAEA-A698-C109-342E9CD1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14</a:t>
            </a:r>
          </a:p>
        </p:txBody>
      </p:sp>
      <p:pic>
        <p:nvPicPr>
          <p:cNvPr id="3" name="Imagen 2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7DBFB9B8-B403-C2CE-FDF7-FA7D43243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21"/>
          <a:stretch/>
        </p:blipFill>
        <p:spPr>
          <a:xfrm>
            <a:off x="795599" y="737999"/>
            <a:ext cx="10233761" cy="5630594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3212F85-EDD4-7C2B-6615-E0192182D2F1}"/>
              </a:ext>
            </a:extLst>
          </p:cNvPr>
          <p:cNvSpPr/>
          <p:nvPr/>
        </p:nvSpPr>
        <p:spPr>
          <a:xfrm>
            <a:off x="499795" y="6290114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200686"/>
              <a:gd name="adj5" fmla="val -71854"/>
              <a:gd name="adj6" fmla="val 24099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B34D76E6-715E-9C2B-ADFE-86ADDC4418B6}"/>
              </a:ext>
            </a:extLst>
          </p:cNvPr>
          <p:cNvSpPr/>
          <p:nvPr/>
        </p:nvSpPr>
        <p:spPr>
          <a:xfrm>
            <a:off x="8352149" y="5984102"/>
            <a:ext cx="904973" cy="612024"/>
          </a:xfrm>
          <a:prstGeom prst="wedgeEllipseCallout">
            <a:avLst>
              <a:gd name="adj1" fmla="val -105059"/>
              <a:gd name="adj2" fmla="val -101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D12</a:t>
            </a:r>
          </a:p>
        </p:txBody>
      </p:sp>
    </p:spTree>
    <p:extLst>
      <p:ext uri="{BB962C8B-B14F-4D97-AF65-F5344CB8AC3E}">
        <p14:creationId xmlns:p14="http://schemas.microsoft.com/office/powerpoint/2010/main" val="532067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77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Arrastrar y acomodar los bloques como se muestra en la imagen, que se encuentran en la sección de control y movimiento, seleccionar los números correspondientes. 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1447EE-D96C-3803-11ED-5EEA6A9A8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181" y="2365144"/>
            <a:ext cx="4763638" cy="3651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5987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166428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73824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17241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55560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Encender un LED al presionar un botón pulsador y apagarlo al presionar otro botón pulsador.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BDFD2503-CF61-E0A0-DB62-E84A0CA83710}"/>
              </a:ext>
            </a:extLst>
          </p:cNvPr>
          <p:cNvGrpSpPr/>
          <p:nvPr/>
        </p:nvGrpSpPr>
        <p:grpSpPr>
          <a:xfrm>
            <a:off x="7120870" y="1113638"/>
            <a:ext cx="3456266" cy="4630724"/>
            <a:chOff x="2600483" y="1278802"/>
            <a:chExt cx="4071874" cy="5315045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527B96C-0960-8B8D-CBC5-3BD75109E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39525"/>
            <a:stretch/>
          </p:blipFill>
          <p:spPr>
            <a:xfrm>
              <a:off x="2909022" y="4140424"/>
              <a:ext cx="1027096" cy="1135173"/>
            </a:xfrm>
            <a:prstGeom prst="rect">
              <a:avLst/>
            </a:prstGeom>
          </p:spPr>
        </p:pic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246DEAF1-8188-18B3-4BE8-903F12FFCF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605" t="8485" r="29722" b="6250"/>
            <a:stretch>
              <a:fillRect/>
            </a:stretch>
          </p:blipFill>
          <p:spPr bwMode="auto">
            <a:xfrm>
              <a:off x="2817641" y="5275597"/>
              <a:ext cx="1118477" cy="131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57746BEA-C4C5-8E2C-ADE3-C033BDEB2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39525"/>
            <a:stretch/>
          </p:blipFill>
          <p:spPr>
            <a:xfrm>
              <a:off x="5428104" y="4140424"/>
              <a:ext cx="1027096" cy="1135173"/>
            </a:xfrm>
            <a:prstGeom prst="rect">
              <a:avLst/>
            </a:prstGeom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F01C6EC0-2312-07EC-FD77-6A68D4EE4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605" t="8485" r="29722" b="6250"/>
            <a:stretch>
              <a:fillRect/>
            </a:stretch>
          </p:blipFill>
          <p:spPr bwMode="auto">
            <a:xfrm>
              <a:off x="5336723" y="5275597"/>
              <a:ext cx="1118477" cy="131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1A36A5F8-BA7C-3CDA-9E36-1BFA895E4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0483" y="1278802"/>
              <a:ext cx="1552792" cy="2600688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626D3C9E-5034-461E-0E2C-60455CB33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565" y="1278802"/>
              <a:ext cx="1552792" cy="2600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943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30196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B3203-8C4C-1ECD-5F8A-80C69924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471256-BBA9-4B98-C49A-4BD81D3FE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1171575"/>
            <a:ext cx="752475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034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EAD00-CA24-33A9-D784-46580C43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7AEE5A52-DAD5-EC01-A4BC-0FE4E023B6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157"/>
          <a:stretch/>
        </p:blipFill>
        <p:spPr>
          <a:xfrm>
            <a:off x="795600" y="735291"/>
            <a:ext cx="10295192" cy="57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6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3FE34-2DCB-43F3-64E0-DD7C6C00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0D000983-F92F-32C5-0BE0-B2FF6B486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622"/>
          <a:stretch/>
        </p:blipFill>
        <p:spPr>
          <a:xfrm>
            <a:off x="721604" y="1111467"/>
            <a:ext cx="10597963" cy="4836411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2BCA33A-93A2-14CD-CD03-83B2AE2C7B4E}"/>
              </a:ext>
            </a:extLst>
          </p:cNvPr>
          <p:cNvSpPr/>
          <p:nvPr/>
        </p:nvSpPr>
        <p:spPr>
          <a:xfrm>
            <a:off x="2797341" y="6228348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123529"/>
              <a:gd name="adj6" fmla="val 34210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3115247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B1A1F-8ACF-BBA6-6D38-5134FBAB5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B9BC9A11-68BC-2F5A-DF84-29BF489A1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925"/>
          <a:stretch/>
        </p:blipFill>
        <p:spPr>
          <a:xfrm>
            <a:off x="796800" y="739394"/>
            <a:ext cx="10598400" cy="537921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AAD16B9-172E-82CE-BED0-BE2400BC86B1}"/>
              </a:ext>
            </a:extLst>
          </p:cNvPr>
          <p:cNvSpPr/>
          <p:nvPr/>
        </p:nvSpPr>
        <p:spPr>
          <a:xfrm>
            <a:off x="3076023" y="197575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39226"/>
              <a:gd name="adj4" fmla="val 206674"/>
              <a:gd name="adj5" fmla="val 167935"/>
              <a:gd name="adj6" fmla="val 25567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0BC23B2A-0407-DFBB-88E2-C56A37EE7030}"/>
              </a:ext>
            </a:extLst>
          </p:cNvPr>
          <p:cNvSpPr/>
          <p:nvPr/>
        </p:nvSpPr>
        <p:spPr>
          <a:xfrm>
            <a:off x="7748833" y="369697"/>
            <a:ext cx="914400" cy="648398"/>
          </a:xfrm>
          <a:prstGeom prst="wedgeEllipseCallout">
            <a:avLst>
              <a:gd name="adj1" fmla="val -77976"/>
              <a:gd name="adj2" fmla="val 122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2397725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Naran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310</Words>
  <Application>Microsoft Office PowerPoint</Application>
  <PresentationFormat>Panorámica</PresentationFormat>
  <Paragraphs>67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Calibri</vt:lpstr>
      <vt:lpstr>Trebuchet MS</vt:lpstr>
      <vt:lpstr>Tema de Office</vt:lpstr>
      <vt:lpstr>PRÁCTICA 1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Paso 13</vt:lpstr>
      <vt:lpstr>Paso 14</vt:lpstr>
      <vt:lpstr>Programación 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121</cp:revision>
  <dcterms:created xsi:type="dcterms:W3CDTF">2017-08-15T18:33:09Z</dcterms:created>
  <dcterms:modified xsi:type="dcterms:W3CDTF">2022-08-22T21:06:10Z</dcterms:modified>
</cp:coreProperties>
</file>